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113.png" Type="http://schemas.openxmlformats.org/officeDocument/2006/relationships/image"/><Relationship Id="rId12" Target="../media/image114.png" Type="http://schemas.openxmlformats.org/officeDocument/2006/relationships/image"/><Relationship Id="rId13" Target="../media/image101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05.png" Type="http://schemas.openxmlformats.org/officeDocument/2006/relationships/image"/><Relationship Id="rId18" Target="../media/image106.png" Type="http://schemas.openxmlformats.org/officeDocument/2006/relationships/image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111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112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117.png" Type="http://schemas.openxmlformats.org/officeDocument/2006/relationships/image"/><Relationship Id="rId12" Target="../media/image118.png" Type="http://schemas.openxmlformats.org/officeDocument/2006/relationships/image"/><Relationship Id="rId13" Target="../media/image101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05.png" Type="http://schemas.openxmlformats.org/officeDocument/2006/relationships/image"/><Relationship Id="rId18" Target="../media/image119.png" Type="http://schemas.openxmlformats.org/officeDocument/2006/relationships/image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115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116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0.png" Type="http://schemas.openxmlformats.org/officeDocument/2006/relationships/image"/><Relationship Id="rId3" Target="../media/image121.png" Type="http://schemas.openxmlformats.org/officeDocument/2006/relationships/image"/><Relationship Id="rId4" Target="../media/image122.png" Type="http://schemas.openxmlformats.org/officeDocument/2006/relationships/image"/><Relationship Id="rId5" Target="../media/image12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6.png" Type="http://schemas.openxmlformats.org/officeDocument/2006/relationships/image"/><Relationship Id="rId9" Target="../media/image1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130.png" Type="http://schemas.openxmlformats.org/officeDocument/2006/relationships/image"/><Relationship Id="rId12" Target="../media/image131.png" Type="http://schemas.openxmlformats.org/officeDocument/2006/relationships/image"/><Relationship Id="rId13" Target="../media/image132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33.png" Type="http://schemas.openxmlformats.org/officeDocument/2006/relationships/image"/><Relationship Id="rId18" Target="../media/image134.png" Type="http://schemas.openxmlformats.org/officeDocument/2006/relationships/image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128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129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137.png" Type="http://schemas.openxmlformats.org/officeDocument/2006/relationships/image"/><Relationship Id="rId12" Target="../media/image138.png" Type="http://schemas.openxmlformats.org/officeDocument/2006/relationships/image"/><Relationship Id="rId13" Target="../media/image139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40.png" Type="http://schemas.openxmlformats.org/officeDocument/2006/relationships/image"/><Relationship Id="rId18" Target="../media/image134.png" Type="http://schemas.openxmlformats.org/officeDocument/2006/relationships/image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135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136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11" Target="../media/image143.png" Type="http://schemas.openxmlformats.org/officeDocument/2006/relationships/image"/><Relationship Id="rId2" Target="../media/image90.png" Type="http://schemas.openxmlformats.org/officeDocument/2006/relationships/image"/><Relationship Id="rId3" Target="../media/image141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96.png" Type="http://schemas.openxmlformats.org/officeDocument/2006/relationships/image"/><Relationship Id="rId7" Target="../media/image98.png" Type="http://schemas.openxmlformats.org/officeDocument/2006/relationships/image"/><Relationship Id="rId8" Target="../media/image142.png" Type="http://schemas.openxmlformats.org/officeDocument/2006/relationships/image"/><Relationship Id="rId9" Target="../media/image1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146.png" Type="http://schemas.openxmlformats.org/officeDocument/2006/relationships/image"/><Relationship Id="rId12" Target="../media/image131.png" Type="http://schemas.openxmlformats.org/officeDocument/2006/relationships/image"/><Relationship Id="rId13" Target="../media/image147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48.png" Type="http://schemas.openxmlformats.org/officeDocument/2006/relationships/image"/><Relationship Id="rId18" Target="../media/image149.png" Type="http://schemas.openxmlformats.org/officeDocument/2006/relationships/image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144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145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152.png" Type="http://schemas.openxmlformats.org/officeDocument/2006/relationships/image"/><Relationship Id="rId12" Target="../media/image153.png" Type="http://schemas.openxmlformats.org/officeDocument/2006/relationships/image"/><Relationship Id="rId13" Target="../media/image154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55.png" Type="http://schemas.openxmlformats.org/officeDocument/2006/relationships/image"/><Relationship Id="rId18" Target="../media/image156.png" Type="http://schemas.openxmlformats.org/officeDocument/2006/relationships/image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150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151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5.png" Type="http://schemas.openxmlformats.org/officeDocument/2006/relationships/image"/><Relationship Id="rId11" Target="../media/image166.png" Type="http://schemas.openxmlformats.org/officeDocument/2006/relationships/image"/><Relationship Id="rId12" Target="../media/image167.png" Type="http://schemas.openxmlformats.org/officeDocument/2006/relationships/image"/><Relationship Id="rId13" Target="../media/image168.png" Type="http://schemas.openxmlformats.org/officeDocument/2006/relationships/image"/><Relationship Id="rId14" Target="../media/image169.png" Type="http://schemas.openxmlformats.org/officeDocument/2006/relationships/image"/><Relationship Id="rId15" Target="../media/image170.png" Type="http://schemas.openxmlformats.org/officeDocument/2006/relationships/image"/><Relationship Id="rId16" Target="../media/image171.png" Type="http://schemas.openxmlformats.org/officeDocument/2006/relationships/image"/><Relationship Id="rId17" Target="../media/image172.png" Type="http://schemas.openxmlformats.org/officeDocument/2006/relationships/image"/><Relationship Id="rId18" Target="../media/image173.png" Type="http://schemas.openxmlformats.org/officeDocument/2006/relationships/image"/><Relationship Id="rId19" Target="../media/image174.png" Type="http://schemas.openxmlformats.org/officeDocument/2006/relationships/image"/><Relationship Id="rId2" Target="../media/image157.png" Type="http://schemas.openxmlformats.org/officeDocument/2006/relationships/image"/><Relationship Id="rId20" Target="../media/image175.png" Type="http://schemas.openxmlformats.org/officeDocument/2006/relationships/image"/><Relationship Id="rId21" Target="../media/image176.png" Type="http://schemas.openxmlformats.org/officeDocument/2006/relationships/image"/><Relationship Id="rId22" Target="../media/image177.png" Type="http://schemas.openxmlformats.org/officeDocument/2006/relationships/image"/><Relationship Id="rId23" Target="../media/image178.png" Type="http://schemas.openxmlformats.org/officeDocument/2006/relationships/image"/><Relationship Id="rId24" Target="../media/image179.png" Type="http://schemas.openxmlformats.org/officeDocument/2006/relationships/image"/><Relationship Id="rId25" Target="../media/image180.png" Type="http://schemas.openxmlformats.org/officeDocument/2006/relationships/image"/><Relationship Id="rId26" Target="../media/image181.png" Type="http://schemas.openxmlformats.org/officeDocument/2006/relationships/image"/><Relationship Id="rId27" Target="../media/image182.png" Type="http://schemas.openxmlformats.org/officeDocument/2006/relationships/image"/><Relationship Id="rId28" Target="../media/image183.png" Type="http://schemas.openxmlformats.org/officeDocument/2006/relationships/image"/><Relationship Id="rId29" Target="../media/image184.png" Type="http://schemas.openxmlformats.org/officeDocument/2006/relationships/image"/><Relationship Id="rId3" Target="../media/image158.png" Type="http://schemas.openxmlformats.org/officeDocument/2006/relationships/image"/><Relationship Id="rId30" Target="../media/image185.png" Type="http://schemas.openxmlformats.org/officeDocument/2006/relationships/image"/><Relationship Id="rId31" Target="../media/image186.png" Type="http://schemas.openxmlformats.org/officeDocument/2006/relationships/image"/><Relationship Id="rId4" Target="../media/image159.png" Type="http://schemas.openxmlformats.org/officeDocument/2006/relationships/image"/><Relationship Id="rId5" Target="../media/image160.png" Type="http://schemas.openxmlformats.org/officeDocument/2006/relationships/image"/><Relationship Id="rId6" Target="../media/image161.png" Type="http://schemas.openxmlformats.org/officeDocument/2006/relationships/image"/><Relationship Id="rId7" Target="../media/image162.png" Type="http://schemas.openxmlformats.org/officeDocument/2006/relationships/image"/><Relationship Id="rId8" Target="../media/image163.png" Type="http://schemas.openxmlformats.org/officeDocument/2006/relationships/image"/><Relationship Id="rId9" Target="../media/image16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7.png" Type="http://schemas.openxmlformats.org/officeDocument/2006/relationships/image"/><Relationship Id="rId3" Target="../media/image188.png" Type="http://schemas.openxmlformats.org/officeDocument/2006/relationships/image"/><Relationship Id="rId4" Target="../media/image157.png" Type="http://schemas.openxmlformats.org/officeDocument/2006/relationships/image"/><Relationship Id="rId5" Target="../media/image158.png" Type="http://schemas.openxmlformats.org/officeDocument/2006/relationships/image"/><Relationship Id="rId6" Target="../media/image189.png" Type="http://schemas.openxmlformats.org/officeDocument/2006/relationships/image"/><Relationship Id="rId7" Target="../media/image190.png" Type="http://schemas.openxmlformats.org/officeDocument/2006/relationships/image"/><Relationship Id="rId8" Target="../media/image19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17" Target="../media/image23.pn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8.png" Type="http://schemas.openxmlformats.org/officeDocument/2006/relationships/image"/><Relationship Id="rId20" Target="../media/image26.png" Type="http://schemas.openxmlformats.org/officeDocument/2006/relationships/image"/><Relationship Id="rId21" Target="../media/image27.png" Type="http://schemas.openxmlformats.org/officeDocument/2006/relationships/image"/><Relationship Id="rId22" Target="../media/image28.png" Type="http://schemas.openxmlformats.org/officeDocument/2006/relationships/image"/><Relationship Id="rId23" Target="../media/image29.png" Type="http://schemas.openxmlformats.org/officeDocument/2006/relationships/image"/><Relationship Id="rId24" Target="../media/image30.png" Type="http://schemas.openxmlformats.org/officeDocument/2006/relationships/image"/><Relationship Id="rId25" Target="../media/image31.png" Type="http://schemas.openxmlformats.org/officeDocument/2006/relationships/image"/><Relationship Id="rId26" Target="../media/image32.png" Type="http://schemas.openxmlformats.org/officeDocument/2006/relationships/image"/><Relationship Id="rId27" Target="../media/image33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2.png" Type="http://schemas.openxmlformats.org/officeDocument/2006/relationships/image"/><Relationship Id="rId3" Target="../media/image193.png" Type="http://schemas.openxmlformats.org/officeDocument/2006/relationships/image"/><Relationship Id="rId4" Target="../media/image157.png" Type="http://schemas.openxmlformats.org/officeDocument/2006/relationships/image"/><Relationship Id="rId5" Target="../media/image158.png" Type="http://schemas.openxmlformats.org/officeDocument/2006/relationships/image"/><Relationship Id="rId6" Target="../media/image19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4.png" Type="http://schemas.openxmlformats.org/officeDocument/2006/relationships/image"/><Relationship Id="rId3" Target="../media/image195.png" Type="http://schemas.openxmlformats.org/officeDocument/2006/relationships/image"/><Relationship Id="rId4" Target="../media/image196.png" Type="http://schemas.openxmlformats.org/officeDocument/2006/relationships/image"/><Relationship Id="rId5" Target="../media/image157.png" Type="http://schemas.openxmlformats.org/officeDocument/2006/relationships/image"/><Relationship Id="rId6" Target="../media/image158.png" Type="http://schemas.openxmlformats.org/officeDocument/2006/relationships/image"/><Relationship Id="rId7" Target="../media/image197.png" Type="http://schemas.openxmlformats.org/officeDocument/2006/relationships/image"/><Relationship Id="rId8" Target="../media/image198.png" Type="http://schemas.openxmlformats.org/officeDocument/2006/relationships/image"/><Relationship Id="rId9" Target="../media/image19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6.png" Type="http://schemas.openxmlformats.org/officeDocument/2006/relationships/image"/><Relationship Id="rId11" Target="../media/image207.png" Type="http://schemas.openxmlformats.org/officeDocument/2006/relationships/image"/><Relationship Id="rId12" Target="../media/image208.png" Type="http://schemas.openxmlformats.org/officeDocument/2006/relationships/image"/><Relationship Id="rId13" Target="../media/image209.png" Type="http://schemas.openxmlformats.org/officeDocument/2006/relationships/image"/><Relationship Id="rId14" Target="../media/image210.png" Type="http://schemas.openxmlformats.org/officeDocument/2006/relationships/image"/><Relationship Id="rId15" Target="../media/image211.png" Type="http://schemas.openxmlformats.org/officeDocument/2006/relationships/image"/><Relationship Id="rId16" Target="../media/image212.png" Type="http://schemas.openxmlformats.org/officeDocument/2006/relationships/image"/><Relationship Id="rId17" Target="../media/image213.png" Type="http://schemas.openxmlformats.org/officeDocument/2006/relationships/image"/><Relationship Id="rId18" Target="../media/image214.png" Type="http://schemas.openxmlformats.org/officeDocument/2006/relationships/image"/><Relationship Id="rId19" Target="../media/image215.png" Type="http://schemas.openxmlformats.org/officeDocument/2006/relationships/image"/><Relationship Id="rId2" Target="../media/image157.png" Type="http://schemas.openxmlformats.org/officeDocument/2006/relationships/image"/><Relationship Id="rId3" Target="../media/image158.png" Type="http://schemas.openxmlformats.org/officeDocument/2006/relationships/image"/><Relationship Id="rId4" Target="../media/image200.png" Type="http://schemas.openxmlformats.org/officeDocument/2006/relationships/image"/><Relationship Id="rId5" Target="../media/image201.png" Type="http://schemas.openxmlformats.org/officeDocument/2006/relationships/image"/><Relationship Id="rId6" Target="../media/image202.png" Type="http://schemas.openxmlformats.org/officeDocument/2006/relationships/image"/><Relationship Id="rId7" Target="../media/image203.png" Type="http://schemas.openxmlformats.org/officeDocument/2006/relationships/image"/><Relationship Id="rId8" Target="../media/image204.png" Type="http://schemas.openxmlformats.org/officeDocument/2006/relationships/image"/><Relationship Id="rId9" Target="../media/image20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4.png" Type="http://schemas.openxmlformats.org/officeDocument/2006/relationships/image"/><Relationship Id="rId11" Target="../media/image225.png" Type="http://schemas.openxmlformats.org/officeDocument/2006/relationships/image"/><Relationship Id="rId12" Target="../media/image226.png" Type="http://schemas.openxmlformats.org/officeDocument/2006/relationships/image"/><Relationship Id="rId13" Target="../media/image227.png" Type="http://schemas.openxmlformats.org/officeDocument/2006/relationships/image"/><Relationship Id="rId14" Target="../media/image228.png" Type="http://schemas.openxmlformats.org/officeDocument/2006/relationships/image"/><Relationship Id="rId15" Target="../media/image229.png" Type="http://schemas.openxmlformats.org/officeDocument/2006/relationships/image"/><Relationship Id="rId16" Target="../media/image230.png" Type="http://schemas.openxmlformats.org/officeDocument/2006/relationships/image"/><Relationship Id="rId17" Target="../media/image231.png" Type="http://schemas.openxmlformats.org/officeDocument/2006/relationships/image"/><Relationship Id="rId18" Target="../media/image232.png" Type="http://schemas.openxmlformats.org/officeDocument/2006/relationships/image"/><Relationship Id="rId2" Target="../media/image216.png" Type="http://schemas.openxmlformats.org/officeDocument/2006/relationships/image"/><Relationship Id="rId3" Target="../media/image217.png" Type="http://schemas.openxmlformats.org/officeDocument/2006/relationships/image"/><Relationship Id="rId4" Target="../media/image218.png" Type="http://schemas.openxmlformats.org/officeDocument/2006/relationships/image"/><Relationship Id="rId5" Target="../media/image219.png" Type="http://schemas.openxmlformats.org/officeDocument/2006/relationships/image"/><Relationship Id="rId6" Target="../media/image220.png" Type="http://schemas.openxmlformats.org/officeDocument/2006/relationships/image"/><Relationship Id="rId7" Target="../media/image221.png" Type="http://schemas.openxmlformats.org/officeDocument/2006/relationships/image"/><Relationship Id="rId8" Target="../media/image222.png" Type="http://schemas.openxmlformats.org/officeDocument/2006/relationships/image"/><Relationship Id="rId9" Target="../media/image2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11" Target="../media/image242.png" Type="http://schemas.openxmlformats.org/officeDocument/2006/relationships/image"/><Relationship Id="rId12" Target="../media/image243.png" Type="http://schemas.openxmlformats.org/officeDocument/2006/relationships/image"/><Relationship Id="rId13" Target="../media/image244.png" Type="http://schemas.openxmlformats.org/officeDocument/2006/relationships/image"/><Relationship Id="rId14" Target="../media/image245.png" Type="http://schemas.openxmlformats.org/officeDocument/2006/relationships/image"/><Relationship Id="rId15" Target="../media/image246.png" Type="http://schemas.openxmlformats.org/officeDocument/2006/relationships/image"/><Relationship Id="rId16" Target="../media/image247.png" Type="http://schemas.openxmlformats.org/officeDocument/2006/relationships/image"/><Relationship Id="rId17" Target="../media/image248.png" Type="http://schemas.openxmlformats.org/officeDocument/2006/relationships/image"/><Relationship Id="rId18" Target="../media/image249.png" Type="http://schemas.openxmlformats.org/officeDocument/2006/relationships/image"/><Relationship Id="rId19" Target="../media/image250.png" Type="http://schemas.openxmlformats.org/officeDocument/2006/relationships/image"/><Relationship Id="rId2" Target="../media/image233.png" Type="http://schemas.openxmlformats.org/officeDocument/2006/relationships/image"/><Relationship Id="rId20" Target="../media/image251.png" Type="http://schemas.openxmlformats.org/officeDocument/2006/relationships/image"/><Relationship Id="rId21" Target="../media/image252.png" Type="http://schemas.openxmlformats.org/officeDocument/2006/relationships/image"/><Relationship Id="rId22" Target="../media/image253.png" Type="http://schemas.openxmlformats.org/officeDocument/2006/relationships/image"/><Relationship Id="rId23" Target="../media/image254.png" Type="http://schemas.openxmlformats.org/officeDocument/2006/relationships/image"/><Relationship Id="rId24" Target="../media/image255.png" Type="http://schemas.openxmlformats.org/officeDocument/2006/relationships/image"/><Relationship Id="rId25" Target="../media/image256.png" Type="http://schemas.openxmlformats.org/officeDocument/2006/relationships/image"/><Relationship Id="rId26" Target="../media/image257.png" Type="http://schemas.openxmlformats.org/officeDocument/2006/relationships/image"/><Relationship Id="rId27" Target="../media/image258.png" Type="http://schemas.openxmlformats.org/officeDocument/2006/relationships/image"/><Relationship Id="rId28" Target="../media/image259.png" Type="http://schemas.openxmlformats.org/officeDocument/2006/relationships/image"/><Relationship Id="rId29" Target="../media/image260.png" Type="http://schemas.openxmlformats.org/officeDocument/2006/relationships/image"/><Relationship Id="rId3" Target="../media/image234.png" Type="http://schemas.openxmlformats.org/officeDocument/2006/relationships/image"/><Relationship Id="rId30" Target="../media/image261.png" Type="http://schemas.openxmlformats.org/officeDocument/2006/relationships/image"/><Relationship Id="rId31" Target="../media/image262.png" Type="http://schemas.openxmlformats.org/officeDocument/2006/relationships/image"/><Relationship Id="rId32" Target="../media/image263.png" Type="http://schemas.openxmlformats.org/officeDocument/2006/relationships/image"/><Relationship Id="rId33" Target="../media/image264.png" Type="http://schemas.openxmlformats.org/officeDocument/2006/relationships/image"/><Relationship Id="rId34" Target="../media/image265.png" Type="http://schemas.openxmlformats.org/officeDocument/2006/relationships/image"/><Relationship Id="rId35" Target="../media/image266.png" Type="http://schemas.openxmlformats.org/officeDocument/2006/relationships/image"/><Relationship Id="rId36" Target="../media/image267.png" Type="http://schemas.openxmlformats.org/officeDocument/2006/relationships/image"/><Relationship Id="rId37" Target="../media/image268.png" Type="http://schemas.openxmlformats.org/officeDocument/2006/relationships/image"/><Relationship Id="rId38" Target="../media/image269.png" Type="http://schemas.openxmlformats.org/officeDocument/2006/relationships/image"/><Relationship Id="rId39" Target="../media/image270.png" Type="http://schemas.openxmlformats.org/officeDocument/2006/relationships/image"/><Relationship Id="rId4" Target="../media/image235.png" Type="http://schemas.openxmlformats.org/officeDocument/2006/relationships/image"/><Relationship Id="rId40" Target="../media/image271.png" Type="http://schemas.openxmlformats.org/officeDocument/2006/relationships/image"/><Relationship Id="rId41" Target="../media/image272.png" Type="http://schemas.openxmlformats.org/officeDocument/2006/relationships/image"/><Relationship Id="rId42" Target="../media/image273.png" Type="http://schemas.openxmlformats.org/officeDocument/2006/relationships/image"/><Relationship Id="rId43" Target="../media/image274.png" Type="http://schemas.openxmlformats.org/officeDocument/2006/relationships/image"/><Relationship Id="rId5" Target="../media/image236.png" Type="http://schemas.openxmlformats.org/officeDocument/2006/relationships/image"/><Relationship Id="rId6" Target="../media/image237.png" Type="http://schemas.openxmlformats.org/officeDocument/2006/relationships/image"/><Relationship Id="rId7" Target="../media/image238.png" Type="http://schemas.openxmlformats.org/officeDocument/2006/relationships/image"/><Relationship Id="rId8" Target="../media/image239.png" Type="http://schemas.openxmlformats.org/officeDocument/2006/relationships/image"/><Relationship Id="rId9" Target="../media/image24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2.png" Type="http://schemas.openxmlformats.org/officeDocument/2006/relationships/image"/><Relationship Id="rId11" Target="../media/image283.png" Type="http://schemas.openxmlformats.org/officeDocument/2006/relationships/image"/><Relationship Id="rId12" Target="../media/image284.png" Type="http://schemas.openxmlformats.org/officeDocument/2006/relationships/image"/><Relationship Id="rId13" Target="../media/image285.png" Type="http://schemas.openxmlformats.org/officeDocument/2006/relationships/image"/><Relationship Id="rId14" Target="../media/image286.png" Type="http://schemas.openxmlformats.org/officeDocument/2006/relationships/image"/><Relationship Id="rId15" Target="../media/image287.png" Type="http://schemas.openxmlformats.org/officeDocument/2006/relationships/image"/><Relationship Id="rId16" Target="../media/image288.png" Type="http://schemas.openxmlformats.org/officeDocument/2006/relationships/image"/><Relationship Id="rId2" Target="../media/image275.png" Type="http://schemas.openxmlformats.org/officeDocument/2006/relationships/image"/><Relationship Id="rId3" Target="../media/image276.png" Type="http://schemas.openxmlformats.org/officeDocument/2006/relationships/image"/><Relationship Id="rId4" Target="../media/image277.png" Type="http://schemas.openxmlformats.org/officeDocument/2006/relationships/image"/><Relationship Id="rId5" Target="../media/image278.png" Type="http://schemas.openxmlformats.org/officeDocument/2006/relationships/image"/><Relationship Id="rId6" Target="../media/image273.png" Type="http://schemas.openxmlformats.org/officeDocument/2006/relationships/image"/><Relationship Id="rId7" Target="../media/image279.png" Type="http://schemas.openxmlformats.org/officeDocument/2006/relationships/image"/><Relationship Id="rId8" Target="../media/image280.png" Type="http://schemas.openxmlformats.org/officeDocument/2006/relationships/image"/><Relationship Id="rId9" Target="../media/image28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7.png" Type="http://schemas.openxmlformats.org/officeDocument/2006/relationships/image"/><Relationship Id="rId11" Target="../media/image298.png" Type="http://schemas.openxmlformats.org/officeDocument/2006/relationships/image"/><Relationship Id="rId12" Target="../media/image299.png" Type="http://schemas.openxmlformats.org/officeDocument/2006/relationships/image"/><Relationship Id="rId13" Target="../media/image300.png" Type="http://schemas.openxmlformats.org/officeDocument/2006/relationships/image"/><Relationship Id="rId14" Target="../media/image301.png" Type="http://schemas.openxmlformats.org/officeDocument/2006/relationships/image"/><Relationship Id="rId15" Target="../media/image302.png" Type="http://schemas.openxmlformats.org/officeDocument/2006/relationships/image"/><Relationship Id="rId16" Target="../media/image303.png" Type="http://schemas.openxmlformats.org/officeDocument/2006/relationships/image"/><Relationship Id="rId17" Target="../media/image304.png" Type="http://schemas.openxmlformats.org/officeDocument/2006/relationships/image"/><Relationship Id="rId18" Target="../media/image305.png" Type="http://schemas.openxmlformats.org/officeDocument/2006/relationships/image"/><Relationship Id="rId19" Target="../media/image306.png" Type="http://schemas.openxmlformats.org/officeDocument/2006/relationships/image"/><Relationship Id="rId2" Target="../media/image289.png" Type="http://schemas.openxmlformats.org/officeDocument/2006/relationships/image"/><Relationship Id="rId20" Target="../media/image307.png" Type="http://schemas.openxmlformats.org/officeDocument/2006/relationships/image"/><Relationship Id="rId21" Target="../media/image308.png" Type="http://schemas.openxmlformats.org/officeDocument/2006/relationships/image"/><Relationship Id="rId22" Target="../media/image309.png" Type="http://schemas.openxmlformats.org/officeDocument/2006/relationships/image"/><Relationship Id="rId23" Target="../media/image310.png" Type="http://schemas.openxmlformats.org/officeDocument/2006/relationships/image"/><Relationship Id="rId24" Target="../media/image311.png" Type="http://schemas.openxmlformats.org/officeDocument/2006/relationships/image"/><Relationship Id="rId3" Target="../media/image290.png" Type="http://schemas.openxmlformats.org/officeDocument/2006/relationships/image"/><Relationship Id="rId4" Target="../media/image291.png" Type="http://schemas.openxmlformats.org/officeDocument/2006/relationships/image"/><Relationship Id="rId5" Target="../media/image292.png" Type="http://schemas.openxmlformats.org/officeDocument/2006/relationships/image"/><Relationship Id="rId6" Target="../media/image293.png" Type="http://schemas.openxmlformats.org/officeDocument/2006/relationships/image"/><Relationship Id="rId7" Target="../media/image294.png" Type="http://schemas.openxmlformats.org/officeDocument/2006/relationships/image"/><Relationship Id="rId8" Target="../media/image295.png" Type="http://schemas.openxmlformats.org/officeDocument/2006/relationships/image"/><Relationship Id="rId9" Target="../media/image29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9.png" Type="http://schemas.openxmlformats.org/officeDocument/2006/relationships/image"/><Relationship Id="rId3" Target="../media/image320.png" Type="http://schemas.openxmlformats.org/officeDocument/2006/relationships/image"/><Relationship Id="rId4" Target="../media/image321.png" Type="http://schemas.openxmlformats.org/officeDocument/2006/relationships/image"/><Relationship Id="rId5" Target="../media/image322.png" Type="http://schemas.openxmlformats.org/officeDocument/2006/relationships/image"/><Relationship Id="rId6" Target="../media/image323.png" Type="http://schemas.openxmlformats.org/officeDocument/2006/relationships/image"/><Relationship Id="rId7" Target="../media/image315.png" Type="http://schemas.openxmlformats.org/officeDocument/2006/relationships/image"/><Relationship Id="rId8" Target="../media/image316.png" Type="http://schemas.openxmlformats.org/officeDocument/2006/relationships/image"/><Relationship Id="rId9" Target="../media/image32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5.png" Type="http://schemas.openxmlformats.org/officeDocument/2006/relationships/image"/><Relationship Id="rId3" Target="../media/image326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47.png" Type="http://schemas.openxmlformats.org/officeDocument/2006/relationships/image"/><Relationship Id="rId16" Target="../media/image48.pn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9.png" Type="http://schemas.openxmlformats.org/officeDocument/2006/relationships/image"/><Relationship Id="rId3" Target="../media/image330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31.png" Type="http://schemas.openxmlformats.org/officeDocument/2006/relationships/image"/><Relationship Id="rId7" Target="../media/image33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40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4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2.png" Type="http://schemas.openxmlformats.org/officeDocument/2006/relationships/image"/><Relationship Id="rId3" Target="../media/image343.png" Type="http://schemas.openxmlformats.org/officeDocument/2006/relationships/image"/><Relationship Id="rId4" Target="../media/image337.png" Type="http://schemas.openxmlformats.org/officeDocument/2006/relationships/image"/><Relationship Id="rId5" Target="../media/image338.png" Type="http://schemas.openxmlformats.org/officeDocument/2006/relationships/image"/><Relationship Id="rId6" Target="../media/image344.png" Type="http://schemas.openxmlformats.org/officeDocument/2006/relationships/image"/><Relationship Id="rId7" Target="../media/image34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6.png" Type="http://schemas.openxmlformats.org/officeDocument/2006/relationships/image"/><Relationship Id="rId3" Target="../media/image347.png" Type="http://schemas.openxmlformats.org/officeDocument/2006/relationships/image"/><Relationship Id="rId4" Target="../media/image337.png" Type="http://schemas.openxmlformats.org/officeDocument/2006/relationships/image"/><Relationship Id="rId5" Target="../media/image338.png" Type="http://schemas.openxmlformats.org/officeDocument/2006/relationships/image"/><Relationship Id="rId6" Target="../media/image344.png" Type="http://schemas.openxmlformats.org/officeDocument/2006/relationships/image"/><Relationship Id="rId7" Target="../media/image34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9.png" Type="http://schemas.openxmlformats.org/officeDocument/2006/relationships/image"/><Relationship Id="rId3" Target="../media/image350.png" Type="http://schemas.openxmlformats.org/officeDocument/2006/relationships/image"/><Relationship Id="rId4" Target="../media/image351.png" Type="http://schemas.openxmlformats.org/officeDocument/2006/relationships/image"/><Relationship Id="rId5" Target="../media/image352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44.png" Type="http://schemas.openxmlformats.org/officeDocument/2006/relationships/image"/><Relationship Id="rId9" Target="../media/image35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media/image367.png" Type="http://schemas.openxmlformats.org/officeDocument/2006/relationships/image"/><Relationship Id="rId16" Target="../media/image368.png" Type="http://schemas.openxmlformats.org/officeDocument/2006/relationships/image"/><Relationship Id="rId17" Target="../media/image369.png" Type="http://schemas.openxmlformats.org/officeDocument/2006/relationships/image"/><Relationship Id="rId18" Target="../media/image370.png" Type="http://schemas.openxmlformats.org/officeDocument/2006/relationships/image"/><Relationship Id="rId19" Target="../media/image371.png" Type="http://schemas.openxmlformats.org/officeDocument/2006/relationships/image"/><Relationship Id="rId2" Target="../media/image354.png" Type="http://schemas.openxmlformats.org/officeDocument/2006/relationships/image"/><Relationship Id="rId20" Target="../media/image372.png" Type="http://schemas.openxmlformats.org/officeDocument/2006/relationships/image"/><Relationship Id="rId21" Target="../media/image373.png" Type="http://schemas.openxmlformats.org/officeDocument/2006/relationships/image"/><Relationship Id="rId22" Target="../media/image374.png" Type="http://schemas.openxmlformats.org/officeDocument/2006/relationships/image"/><Relationship Id="rId23" Target="../media/image375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6.png" Type="http://schemas.openxmlformats.org/officeDocument/2006/relationships/image"/><Relationship Id="rId3" Target="../media/image377.png" Type="http://schemas.openxmlformats.org/officeDocument/2006/relationships/image"/><Relationship Id="rId4" Target="../media/image378.png" Type="http://schemas.openxmlformats.org/officeDocument/2006/relationships/image"/><Relationship Id="rId5" Target="../media/image379.png" Type="http://schemas.openxmlformats.org/officeDocument/2006/relationships/image"/><Relationship Id="rId6" Target="../media/image380.png" Type="http://schemas.openxmlformats.org/officeDocument/2006/relationships/image"/><Relationship Id="rId7" Target="../media/image38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14" Target="../media/image67.png" Type="http://schemas.openxmlformats.org/officeDocument/2006/relationships/image"/><Relationship Id="rId15" Target="../media/image68.png" Type="http://schemas.openxmlformats.org/officeDocument/2006/relationships/image"/><Relationship Id="rId16" Target="../media/image69.png" Type="http://schemas.openxmlformats.org/officeDocument/2006/relationships/image"/><Relationship Id="rId17" Target="../media/image70.png" Type="http://schemas.openxmlformats.org/officeDocument/2006/relationships/image"/><Relationship Id="rId18" Target="../media/image71.png" Type="http://schemas.openxmlformats.org/officeDocument/2006/relationships/image"/><Relationship Id="rId19" Target="../media/image72.png" Type="http://schemas.openxmlformats.org/officeDocument/2006/relationships/image"/><Relationship Id="rId2" Target="../media/image55.png" Type="http://schemas.openxmlformats.org/officeDocument/2006/relationships/image"/><Relationship Id="rId20" Target="../media/image73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61.png" Type="http://schemas.openxmlformats.org/officeDocument/2006/relationships/image"/><Relationship Id="rId12" Target="../media/image81.png" Type="http://schemas.openxmlformats.org/officeDocument/2006/relationships/image"/><Relationship Id="rId13" Target="../media/image82.png" Type="http://schemas.openxmlformats.org/officeDocument/2006/relationships/image"/><Relationship Id="rId14" Target="../media/image83.png" Type="http://schemas.openxmlformats.org/officeDocument/2006/relationships/image"/><Relationship Id="rId15" Target="../media/image84.png" Type="http://schemas.openxmlformats.org/officeDocument/2006/relationships/image"/><Relationship Id="rId16" Target="../media/image85.png" Type="http://schemas.openxmlformats.org/officeDocument/2006/relationships/image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png" Type="http://schemas.openxmlformats.org/officeDocument/2006/relationships/image"/><Relationship Id="rId12" Target="../media/image100.png" Type="http://schemas.openxmlformats.org/officeDocument/2006/relationships/image"/><Relationship Id="rId13" Target="../media/image101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05.png" Type="http://schemas.openxmlformats.org/officeDocument/2006/relationships/image"/><Relationship Id="rId18" Target="../media/image106.png" Type="http://schemas.openxmlformats.org/officeDocument/2006/relationships/image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95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109.png" Type="http://schemas.openxmlformats.org/officeDocument/2006/relationships/image"/><Relationship Id="rId12" Target="../media/image110.png" Type="http://schemas.openxmlformats.org/officeDocument/2006/relationships/image"/><Relationship Id="rId13" Target="../media/image101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05.png" Type="http://schemas.openxmlformats.org/officeDocument/2006/relationships/image"/><Relationship Id="rId18" Target="../media/image106.png" Type="http://schemas.openxmlformats.org/officeDocument/2006/relationships/image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107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108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03200" y="5842000"/>
            <a:ext cx="69215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4229100"/>
            <a:ext cx="2197100" cy="177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33700" y="3695700"/>
            <a:ext cx="132969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25800" y="4876800"/>
            <a:ext cx="12306300" cy="190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56500" y="3111500"/>
            <a:ext cx="11430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676400" y="-1943100"/>
            <a:ext cx="6527800" cy="652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83600" y="2959100"/>
            <a:ext cx="21844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76500" y="2641600"/>
            <a:ext cx="6438900" cy="661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72600" y="2641600"/>
            <a:ext cx="6438900" cy="661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11400" y="5359400"/>
            <a:ext cx="6642100" cy="294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469900"/>
            <a:ext cx="7378700" cy="175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94300" y="1308100"/>
            <a:ext cx="72009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24900" y="5359400"/>
            <a:ext cx="7162800" cy="294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48300" y="6515100"/>
            <a:ext cx="5207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534900" y="6553200"/>
            <a:ext cx="520700" cy="41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35600" y="2997200"/>
            <a:ext cx="5207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692400" y="3505200"/>
            <a:ext cx="5537200" cy="137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64700" y="3517900"/>
            <a:ext cx="5245100" cy="1384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57800" y="2844800"/>
            <a:ext cx="990600" cy="91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20600" y="3035300"/>
            <a:ext cx="520700" cy="520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59100" y="4762500"/>
            <a:ext cx="54864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55200" y="4762500"/>
            <a:ext cx="54864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80900" y="2882900"/>
            <a:ext cx="9398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832100" y="2184400"/>
            <a:ext cx="17145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76500" y="2641600"/>
            <a:ext cx="6438900" cy="661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72600" y="2641600"/>
            <a:ext cx="6438900" cy="661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5359400"/>
            <a:ext cx="7937500" cy="294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469900"/>
            <a:ext cx="7378700" cy="175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94300" y="1308100"/>
            <a:ext cx="72009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37700" y="4838700"/>
            <a:ext cx="6337300" cy="398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48300" y="6515100"/>
            <a:ext cx="5207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395200" y="5994400"/>
            <a:ext cx="520700" cy="41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35600" y="2997200"/>
            <a:ext cx="5207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05200" y="3517900"/>
            <a:ext cx="4724400" cy="138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53700" y="3492500"/>
            <a:ext cx="4381500" cy="139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57800" y="2844800"/>
            <a:ext cx="990600" cy="91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20600" y="3035300"/>
            <a:ext cx="520700" cy="520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59100" y="4762500"/>
            <a:ext cx="54864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55200" y="4762500"/>
            <a:ext cx="54864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80900" y="2882900"/>
            <a:ext cx="9398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832100" y="2184400"/>
            <a:ext cx="17145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0" y="2743200"/>
            <a:ext cx="6172200" cy="3035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20100" y="2654300"/>
            <a:ext cx="31369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23700" y="2794000"/>
            <a:ext cx="6172200" cy="3479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27600" y="-38100"/>
            <a:ext cx="7874000" cy="176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89400" y="939800"/>
            <a:ext cx="9207500" cy="1270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5400" y="2019300"/>
            <a:ext cx="863600" cy="64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05800" y="2006600"/>
            <a:ext cx="1257300" cy="64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22300" y="3200400"/>
            <a:ext cx="365760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76500" y="2641600"/>
            <a:ext cx="6438900" cy="661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72600" y="2641600"/>
            <a:ext cx="6438900" cy="661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40000" y="5359400"/>
            <a:ext cx="6400800" cy="294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469900"/>
            <a:ext cx="7378700" cy="175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94300" y="1308100"/>
            <a:ext cx="72009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94800" y="4876800"/>
            <a:ext cx="6718300" cy="389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48300" y="6515100"/>
            <a:ext cx="5207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534900" y="6553200"/>
            <a:ext cx="520700" cy="41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35600" y="2997200"/>
            <a:ext cx="5207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87600" y="3517900"/>
            <a:ext cx="5816600" cy="138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52000" y="3517900"/>
            <a:ext cx="5257800" cy="1384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83200" y="2844800"/>
            <a:ext cx="927100" cy="91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20600" y="3035300"/>
            <a:ext cx="520700" cy="520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59100" y="4762500"/>
            <a:ext cx="54864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55200" y="4762500"/>
            <a:ext cx="54864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93600" y="2882900"/>
            <a:ext cx="9017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946400" y="2184400"/>
            <a:ext cx="19431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76500" y="2641600"/>
            <a:ext cx="6438900" cy="661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72600" y="2641600"/>
            <a:ext cx="6438900" cy="661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47900" y="4876800"/>
            <a:ext cx="6667500" cy="389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469900"/>
            <a:ext cx="7378700" cy="175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94300" y="1308100"/>
            <a:ext cx="72009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37600" y="5359400"/>
            <a:ext cx="7150100" cy="294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48300" y="6794500"/>
            <a:ext cx="5207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534900" y="6553200"/>
            <a:ext cx="520700" cy="41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35600" y="2997200"/>
            <a:ext cx="5207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00300" y="3517900"/>
            <a:ext cx="5791200" cy="138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64700" y="3517900"/>
            <a:ext cx="5232400" cy="1384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70500" y="2832100"/>
            <a:ext cx="952500" cy="927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20600" y="3035300"/>
            <a:ext cx="520700" cy="520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59100" y="4762500"/>
            <a:ext cx="54864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55200" y="4762500"/>
            <a:ext cx="54864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68200" y="2882900"/>
            <a:ext cx="9525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035300" y="2146300"/>
            <a:ext cx="19431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92800" y="2641600"/>
            <a:ext cx="6438900" cy="661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56200" y="5359400"/>
            <a:ext cx="7124700" cy="294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68900" y="469900"/>
            <a:ext cx="7378700" cy="1752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94300" y="1308100"/>
            <a:ext cx="72009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51900" y="6515100"/>
            <a:ext cx="520700" cy="41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51900" y="2997200"/>
            <a:ext cx="520700" cy="52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37200" y="3492500"/>
            <a:ext cx="6146800" cy="139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86800" y="2844800"/>
            <a:ext cx="927100" cy="914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62700" y="4762500"/>
            <a:ext cx="54864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515100" y="2235200"/>
            <a:ext cx="19431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76500" y="2641600"/>
            <a:ext cx="6438900" cy="661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72600" y="2641600"/>
            <a:ext cx="6438900" cy="661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49500" y="5359400"/>
            <a:ext cx="6578600" cy="294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469900"/>
            <a:ext cx="7378700" cy="175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94300" y="1308100"/>
            <a:ext cx="72009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20200" y="5359400"/>
            <a:ext cx="6667500" cy="294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48300" y="6515100"/>
            <a:ext cx="5207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534900" y="6553200"/>
            <a:ext cx="520700" cy="41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35600" y="2997200"/>
            <a:ext cx="5207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22600" y="3517900"/>
            <a:ext cx="5156200" cy="138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52000" y="3517900"/>
            <a:ext cx="5257800" cy="1384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83200" y="2844800"/>
            <a:ext cx="939800" cy="91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20600" y="3035300"/>
            <a:ext cx="520700" cy="520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59100" y="4762500"/>
            <a:ext cx="54864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55200" y="4762500"/>
            <a:ext cx="54864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44400" y="2882900"/>
            <a:ext cx="9271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111500" y="2197100"/>
            <a:ext cx="10287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76500" y="2641600"/>
            <a:ext cx="6438900" cy="661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72600" y="2641600"/>
            <a:ext cx="6438900" cy="661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4876800"/>
            <a:ext cx="7366000" cy="389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469900"/>
            <a:ext cx="7378700" cy="175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94300" y="1308100"/>
            <a:ext cx="72009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10700" y="4876800"/>
            <a:ext cx="6464300" cy="389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99100" y="6794500"/>
            <a:ext cx="5207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331700" y="6794500"/>
            <a:ext cx="520700" cy="41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35600" y="2997200"/>
            <a:ext cx="5207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87600" y="3517900"/>
            <a:ext cx="5803900" cy="138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563100" y="3441700"/>
            <a:ext cx="5410200" cy="142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70500" y="2832100"/>
            <a:ext cx="939800" cy="91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20600" y="3035300"/>
            <a:ext cx="520700" cy="520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59100" y="4762500"/>
            <a:ext cx="54864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55200" y="4762500"/>
            <a:ext cx="54864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68200" y="2882900"/>
            <a:ext cx="9525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111500" y="2197100"/>
            <a:ext cx="10160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97400" y="419100"/>
            <a:ext cx="7861300" cy="1790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0" y="1320800"/>
            <a:ext cx="6299200" cy="127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57500" y="2870200"/>
            <a:ext cx="13093700" cy="2273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57500" y="2870200"/>
            <a:ext cx="13093700" cy="227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29000" y="4292600"/>
            <a:ext cx="11938000" cy="5372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0" y="5168900"/>
            <a:ext cx="1803400" cy="180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9398000" y="6972300"/>
            <a:ext cx="1803400" cy="1803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7594600" y="6972300"/>
            <a:ext cx="1803400" cy="1803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594600" y="5168900"/>
            <a:ext cx="1803400" cy="1803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8724900" y="6299200"/>
            <a:ext cx="1358900" cy="135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69300" y="6477000"/>
            <a:ext cx="2032000" cy="1066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2700000">
            <a:off x="7759700" y="6083300"/>
            <a:ext cx="18161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700000">
            <a:off x="8978900" y="6032500"/>
            <a:ext cx="2146300" cy="546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8724900" y="7531100"/>
            <a:ext cx="2540000" cy="546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7162800" y="7188200"/>
            <a:ext cx="2641600" cy="546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40200" y="4495800"/>
            <a:ext cx="2374900" cy="774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695700" y="5194300"/>
            <a:ext cx="4572000" cy="876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797300" y="4686300"/>
            <a:ext cx="342900" cy="342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835400" y="4711700"/>
            <a:ext cx="241300" cy="266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289300" y="3225800"/>
            <a:ext cx="4051300" cy="1104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140200" y="7239000"/>
            <a:ext cx="3213100" cy="774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797300" y="7391400"/>
            <a:ext cx="342900" cy="342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172700" y="4533900"/>
            <a:ext cx="5499100" cy="774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643100" y="4686300"/>
            <a:ext cx="342900" cy="342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944100" y="7239000"/>
            <a:ext cx="5956300" cy="762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643100" y="7391400"/>
            <a:ext cx="342900" cy="342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873500" y="7454900"/>
            <a:ext cx="190500" cy="215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693900" y="4762500"/>
            <a:ext cx="254000" cy="177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4693900" y="7442200"/>
            <a:ext cx="241300" cy="228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074400" y="7950200"/>
            <a:ext cx="3581400" cy="838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087100" y="4991100"/>
            <a:ext cx="4838700" cy="889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3721100" y="7950200"/>
            <a:ext cx="41656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09200" y="2730500"/>
            <a:ext cx="6057900" cy="5600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2730500"/>
            <a:ext cx="77978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97400" y="419100"/>
            <a:ext cx="7861300" cy="179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96000" y="1320800"/>
            <a:ext cx="62992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89800" y="8382000"/>
            <a:ext cx="37084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8400" y="2082800"/>
            <a:ext cx="2933700" cy="78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963900" y="8775700"/>
            <a:ext cx="10541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9000" y="5765800"/>
            <a:ext cx="4749800" cy="5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" y="5245100"/>
            <a:ext cx="3111500" cy="10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35400" y="5765800"/>
            <a:ext cx="47498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13100" y="6692900"/>
            <a:ext cx="3111500" cy="102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69100" y="5765800"/>
            <a:ext cx="47498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16600" y="5232400"/>
            <a:ext cx="34163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702800" y="5765800"/>
            <a:ext cx="4749800" cy="5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36500" y="5765800"/>
            <a:ext cx="47498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09400" y="5245100"/>
            <a:ext cx="3403600" cy="1028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90500" y="2032000"/>
            <a:ext cx="4699000" cy="490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68600" y="3492500"/>
            <a:ext cx="4851400" cy="4902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51500" y="2006600"/>
            <a:ext cx="4813300" cy="4902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61400" y="3581400"/>
            <a:ext cx="4838700" cy="4584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07800" y="2120900"/>
            <a:ext cx="4711700" cy="4584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65300" y="3479800"/>
            <a:ext cx="4876800" cy="490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27000" y="5791200"/>
            <a:ext cx="3543300" cy="1473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844800" y="7251700"/>
            <a:ext cx="3505200" cy="1447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905500" y="5791200"/>
            <a:ext cx="3378200" cy="144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96700" y="5791200"/>
            <a:ext cx="3454400" cy="1104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902200" y="469900"/>
            <a:ext cx="7569200" cy="1752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264400" y="1231900"/>
            <a:ext cx="3683000" cy="1333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210300" y="7099300"/>
            <a:ext cx="2997200" cy="1270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230100" y="7035800"/>
            <a:ext cx="2717800" cy="635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57200" y="7150100"/>
            <a:ext cx="2755900" cy="1257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808200" y="6832600"/>
            <a:ext cx="3454400" cy="1028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744700" y="7391400"/>
            <a:ext cx="3543300" cy="1104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775700" y="6705600"/>
            <a:ext cx="3416300" cy="1028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801100" y="7289800"/>
            <a:ext cx="3416300" cy="1117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321800" y="3810000"/>
            <a:ext cx="2387600" cy="952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321800" y="3810000"/>
            <a:ext cx="2387600" cy="952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3390900" y="3594100"/>
            <a:ext cx="2476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1100" y="2501900"/>
            <a:ext cx="7391400" cy="6108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96400" y="2514600"/>
            <a:ext cx="7620000" cy="6184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97400" y="419100"/>
            <a:ext cx="7861300" cy="179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96000" y="1320800"/>
            <a:ext cx="62992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63900" y="8775700"/>
            <a:ext cx="10541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68300" y="2527300"/>
            <a:ext cx="8343900" cy="4686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21700" y="2451100"/>
            <a:ext cx="5080000" cy="5791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627100" y="2527300"/>
            <a:ext cx="4140200" cy="5702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97400" y="419100"/>
            <a:ext cx="7861300" cy="179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96000" y="1320800"/>
            <a:ext cx="6299200" cy="127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3400" y="1765300"/>
            <a:ext cx="37211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677900" y="1892300"/>
            <a:ext cx="30353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99200" y="8559800"/>
            <a:ext cx="82169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97400" y="419100"/>
            <a:ext cx="7861300" cy="1790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0" y="1320800"/>
            <a:ext cx="6299200" cy="127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52700" y="5461000"/>
            <a:ext cx="13576300" cy="444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59100" y="2362200"/>
            <a:ext cx="1371600" cy="109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0" y="3098800"/>
            <a:ext cx="17399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13100" y="8369300"/>
            <a:ext cx="3009900" cy="482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65900" y="2844800"/>
            <a:ext cx="12763500" cy="40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78100" y="2692400"/>
            <a:ext cx="292100" cy="444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4203700" y="7239000"/>
            <a:ext cx="10287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124200" y="3911600"/>
            <a:ext cx="3175000" cy="3086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365500" y="5156200"/>
            <a:ext cx="2527300" cy="749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7277100" y="7239000"/>
            <a:ext cx="10287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6223000" y="3911600"/>
            <a:ext cx="3175000" cy="3086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743700" y="5168900"/>
            <a:ext cx="2235200" cy="774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943600" y="8229600"/>
            <a:ext cx="3352800" cy="774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10375900" y="7239000"/>
            <a:ext cx="1028700" cy="10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09100" y="3911600"/>
            <a:ext cx="3175000" cy="3086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02800" y="4978400"/>
            <a:ext cx="2400300" cy="1155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969500" y="8077200"/>
            <a:ext cx="1765300" cy="1625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13474700" y="7239000"/>
            <a:ext cx="1028700" cy="101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12395200" y="3911600"/>
            <a:ext cx="3175000" cy="3086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623800" y="5156200"/>
            <a:ext cx="2540000" cy="736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560300" y="7810500"/>
            <a:ext cx="29210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00" y="2743200"/>
            <a:ext cx="4165600" cy="661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73400" y="3111500"/>
            <a:ext cx="3086100" cy="3086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84500" y="7886700"/>
            <a:ext cx="2476500" cy="99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24200" y="6197600"/>
            <a:ext cx="2755900" cy="1206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67100" y="6807200"/>
            <a:ext cx="21717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61200" y="2730500"/>
            <a:ext cx="4165600" cy="661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594600" y="3098800"/>
            <a:ext cx="30861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32700" y="6172200"/>
            <a:ext cx="2857500" cy="1231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53400" y="6832600"/>
            <a:ext cx="2095500" cy="77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82400" y="2730500"/>
            <a:ext cx="4165600" cy="6616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28500" y="3098800"/>
            <a:ext cx="3086100" cy="308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39600" y="8001000"/>
            <a:ext cx="11684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39600" y="6134100"/>
            <a:ext cx="2997200" cy="1257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687300" y="6832600"/>
            <a:ext cx="2006600" cy="774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57600" y="3949700"/>
            <a:ext cx="1917700" cy="134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91500" y="3937000"/>
            <a:ext cx="1905000" cy="1473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750800" y="4025900"/>
            <a:ext cx="1841500" cy="1206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622800" y="469900"/>
            <a:ext cx="7861300" cy="1752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245100" y="1308100"/>
            <a:ext cx="7150100" cy="128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91400" y="7658100"/>
            <a:ext cx="35179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0" y="0"/>
            <a:ext cx="7366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4940300" y="-381000"/>
            <a:ext cx="22796500" cy="133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819400"/>
            <a:ext cx="11404600" cy="669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7124700"/>
            <a:ext cx="10325100" cy="6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6413500"/>
            <a:ext cx="1032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5689600"/>
            <a:ext cx="10325100" cy="6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4965700"/>
            <a:ext cx="10325100" cy="6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4241800"/>
            <a:ext cx="10325100" cy="6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3530600"/>
            <a:ext cx="10325100" cy="6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7848600"/>
            <a:ext cx="103251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3500" y="4127500"/>
            <a:ext cx="2997200" cy="384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8800" y="381000"/>
            <a:ext cx="3035300" cy="151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3100" y="1397000"/>
            <a:ext cx="33274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14500" y="8356600"/>
            <a:ext cx="2527300" cy="105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87900" y="8521700"/>
            <a:ext cx="3530600" cy="72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594600" y="8521700"/>
            <a:ext cx="4165600" cy="723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38300" y="7988300"/>
            <a:ext cx="2628900" cy="482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83200" y="7975600"/>
            <a:ext cx="2628900" cy="482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24900" y="8077200"/>
            <a:ext cx="2603500" cy="482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120900" y="3517900"/>
            <a:ext cx="3149600" cy="762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651500" y="3517900"/>
            <a:ext cx="3238500" cy="762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118600" y="3530600"/>
            <a:ext cx="3162300" cy="8001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385800" y="3149600"/>
            <a:ext cx="4140200" cy="63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385800" y="3606800"/>
            <a:ext cx="4140200" cy="63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385800" y="4064000"/>
            <a:ext cx="4140200" cy="63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385800" y="4521200"/>
            <a:ext cx="4140200" cy="63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322300" y="2794000"/>
            <a:ext cx="1511300" cy="533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436600" y="3276600"/>
            <a:ext cx="1079500" cy="381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040100" y="3175000"/>
            <a:ext cx="1066800" cy="508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002000" y="3416300"/>
            <a:ext cx="1028700" cy="977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040100" y="4165600"/>
            <a:ext cx="990600" cy="508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423900" y="3670300"/>
            <a:ext cx="762000" cy="482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423900" y="4191000"/>
            <a:ext cx="889000" cy="3810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144500" y="5588000"/>
            <a:ext cx="4381500" cy="63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144500" y="6083300"/>
            <a:ext cx="4381500" cy="63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144500" y="6565900"/>
            <a:ext cx="4381500" cy="63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144500" y="7048500"/>
            <a:ext cx="4381500" cy="63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3055600" y="5232400"/>
            <a:ext cx="1803400" cy="584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3182600" y="5740400"/>
            <a:ext cx="1282700" cy="419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5951200" y="5613400"/>
            <a:ext cx="952500" cy="558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5913100" y="5943600"/>
            <a:ext cx="1028700" cy="927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5938500" y="6680200"/>
            <a:ext cx="1257300" cy="5588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3182600" y="6146800"/>
            <a:ext cx="812800" cy="4953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3182600" y="6692900"/>
            <a:ext cx="635000" cy="3937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144500" y="8026400"/>
            <a:ext cx="4381500" cy="63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144500" y="8509000"/>
            <a:ext cx="4381500" cy="635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144500" y="8991600"/>
            <a:ext cx="4381500" cy="635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144500" y="9474200"/>
            <a:ext cx="4381500" cy="635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3055600" y="7670800"/>
            <a:ext cx="1803400" cy="5842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3182600" y="8166100"/>
            <a:ext cx="1422400" cy="4191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5951200" y="8039100"/>
            <a:ext cx="1003300" cy="5588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5913100" y="8318500"/>
            <a:ext cx="1155700" cy="10033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5938500" y="8851900"/>
            <a:ext cx="1079500" cy="9271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3182600" y="8585200"/>
            <a:ext cx="812800" cy="4953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3182600" y="9118600"/>
            <a:ext cx="635000" cy="393700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5410200" y="952500"/>
            <a:ext cx="17208500" cy="5461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7132300" y="762000"/>
            <a:ext cx="393700" cy="5969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3670300" y="4229100"/>
            <a:ext cx="457200" cy="36830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65700" y="4127500"/>
            <a:ext cx="2997200" cy="38481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7302500" y="4229100"/>
            <a:ext cx="457200" cy="36830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45500" y="4127500"/>
            <a:ext cx="2997200" cy="38481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0782300" y="4229100"/>
            <a:ext cx="457200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94200" y="1663700"/>
            <a:ext cx="622300" cy="927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8800" y="152400"/>
            <a:ext cx="3022600" cy="149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1346200"/>
            <a:ext cx="2057400" cy="736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00700" y="800100"/>
            <a:ext cx="172085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22800" y="609600"/>
            <a:ext cx="393700" cy="59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17700" y="7886700"/>
            <a:ext cx="11404600" cy="85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1000" y="7289800"/>
            <a:ext cx="2755900" cy="850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38400" y="7239000"/>
            <a:ext cx="8089900" cy="850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20700" y="4292600"/>
            <a:ext cx="2628900" cy="850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78000" y="4229100"/>
            <a:ext cx="12776200" cy="850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7700" y="2730500"/>
            <a:ext cx="2705100" cy="850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05000" y="4991100"/>
            <a:ext cx="10528300" cy="838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959100" y="5816600"/>
            <a:ext cx="9220200" cy="838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327400" y="2679700"/>
            <a:ext cx="11772900" cy="850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04800" y="3302000"/>
            <a:ext cx="139319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51500" y="1041400"/>
            <a:ext cx="6654800" cy="138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19800" y="2628900"/>
            <a:ext cx="2882900" cy="288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61100" y="2870200"/>
            <a:ext cx="2400300" cy="240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3213100"/>
            <a:ext cx="3657600" cy="179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64200" y="4025900"/>
            <a:ext cx="3810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49900" y="4013200"/>
            <a:ext cx="2159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3251200"/>
            <a:ext cx="800100" cy="76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36800" y="3873500"/>
            <a:ext cx="3048000" cy="93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10200" y="3721100"/>
            <a:ext cx="3848100" cy="1028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0" y="2654300"/>
            <a:ext cx="2882900" cy="2882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39300" y="2895600"/>
            <a:ext cx="2400300" cy="240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37600" y="3746500"/>
            <a:ext cx="3898900" cy="939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36500" y="3263900"/>
            <a:ext cx="3657600" cy="179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52400" y="3314700"/>
            <a:ext cx="774700" cy="749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30200" y="3848100"/>
            <a:ext cx="3225800" cy="1155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80900" y="4038600"/>
            <a:ext cx="3810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22200" y="4025900"/>
            <a:ext cx="215900" cy="215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19800" y="5854700"/>
            <a:ext cx="2882900" cy="2882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73800" y="6096000"/>
            <a:ext cx="2400300" cy="2400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6426200"/>
            <a:ext cx="3657600" cy="1790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64200" y="7239000"/>
            <a:ext cx="3810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62600" y="7226300"/>
            <a:ext cx="215900" cy="215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108200" y="6413500"/>
            <a:ext cx="1003300" cy="74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286000" y="6870700"/>
            <a:ext cx="3302000" cy="1435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537200" y="6756400"/>
            <a:ext cx="3695700" cy="1346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61500" y="5740400"/>
            <a:ext cx="2882900" cy="2882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02800" y="5981700"/>
            <a:ext cx="2400300" cy="2400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17000" y="6756400"/>
            <a:ext cx="3733800" cy="13843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649200" y="6337300"/>
            <a:ext cx="3657600" cy="1790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068300" y="6883400"/>
            <a:ext cx="3035300" cy="11938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06300" y="7124700"/>
            <a:ext cx="381000" cy="190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47600" y="7124700"/>
            <a:ext cx="215900" cy="215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05500" y="1219200"/>
            <a:ext cx="977900" cy="6985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470900" y="5029200"/>
            <a:ext cx="1320800" cy="1320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394700" y="4965700"/>
            <a:ext cx="177800" cy="1778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702800" y="4978400"/>
            <a:ext cx="177800" cy="177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702800" y="6223000"/>
            <a:ext cx="177800" cy="1778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445500" y="5080000"/>
            <a:ext cx="1460500" cy="1460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394700" y="6210300"/>
            <a:ext cx="177800" cy="177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852400" y="6388100"/>
            <a:ext cx="10033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74800" y="2578100"/>
            <a:ext cx="5753100" cy="617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37900" y="2578100"/>
            <a:ext cx="58039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4686300"/>
            <a:ext cx="2628900" cy="266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15000" y="457200"/>
            <a:ext cx="6807200" cy="176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75200" y="1320800"/>
            <a:ext cx="7480300" cy="1270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26400" y="4953000"/>
            <a:ext cx="2641600" cy="2273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18500" y="4191000"/>
            <a:ext cx="21209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2349500"/>
            <a:ext cx="6489700" cy="3251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6489700"/>
            <a:ext cx="6451600" cy="3530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29900" y="2349500"/>
            <a:ext cx="6680200" cy="3187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42600" y="6540500"/>
            <a:ext cx="6769100" cy="347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21600" y="5270500"/>
            <a:ext cx="1384300" cy="165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99500" y="5232400"/>
            <a:ext cx="1384300" cy="165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0" y="457200"/>
            <a:ext cx="6807200" cy="176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53000" y="1320800"/>
            <a:ext cx="7480300" cy="1270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45400" y="4800600"/>
            <a:ext cx="20955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705100"/>
            <a:ext cx="8178800" cy="5588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25100" y="2743200"/>
            <a:ext cx="7302500" cy="556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0" y="457200"/>
            <a:ext cx="6807200" cy="176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320800"/>
            <a:ext cx="74803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5194300"/>
            <a:ext cx="8128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21800" y="5181600"/>
            <a:ext cx="8128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99500" y="4800600"/>
            <a:ext cx="12319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184900" y="-1320800"/>
            <a:ext cx="12814300" cy="1281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81600" y="1079500"/>
            <a:ext cx="190500" cy="19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37300" y="3416300"/>
            <a:ext cx="190500" cy="19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38900" y="5969000"/>
            <a:ext cx="190500" cy="190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38900" y="3492500"/>
            <a:ext cx="98298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59400" y="1155700"/>
            <a:ext cx="109093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29400" y="6019800"/>
            <a:ext cx="96647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7500" y="3860800"/>
            <a:ext cx="5092700" cy="175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2900" y="4699000"/>
            <a:ext cx="4953000" cy="125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80600" y="1320800"/>
            <a:ext cx="3797300" cy="1244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17100" y="1917700"/>
            <a:ext cx="3771900" cy="914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289800" y="4902200"/>
            <a:ext cx="7912100" cy="1397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90100" y="3632200"/>
            <a:ext cx="3975100" cy="1257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17100" y="4241800"/>
            <a:ext cx="3771900" cy="914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245600" y="6324600"/>
            <a:ext cx="4368800" cy="1270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931400" y="6883400"/>
            <a:ext cx="3860800" cy="965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01200" y="7874000"/>
            <a:ext cx="5524500" cy="1117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604500" y="2679700"/>
            <a:ext cx="2768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2184400"/>
            <a:ext cx="8318500" cy="4318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90100" y="5918200"/>
            <a:ext cx="7708900" cy="3987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0" y="457200"/>
            <a:ext cx="6807200" cy="176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320800"/>
            <a:ext cx="74803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05600" y="7518400"/>
            <a:ext cx="1028700" cy="1231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42200" y="7493000"/>
            <a:ext cx="1028700" cy="1231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29400" y="6946900"/>
            <a:ext cx="18669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0100" y="3073400"/>
            <a:ext cx="4737100" cy="617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34100" y="3073400"/>
            <a:ext cx="6172200" cy="3111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57900" y="6667500"/>
            <a:ext cx="6172200" cy="3111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50800" y="3098800"/>
            <a:ext cx="5181600" cy="617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53100" y="457200"/>
            <a:ext cx="6781800" cy="176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83200" y="1435100"/>
            <a:ext cx="7708900" cy="127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96200" y="2374900"/>
            <a:ext cx="3009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" y="2806700"/>
            <a:ext cx="4737100" cy="617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10200" y="4381500"/>
            <a:ext cx="6172200" cy="3111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61800" y="4292600"/>
            <a:ext cx="6172200" cy="3670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53100" y="457200"/>
            <a:ext cx="6781800" cy="176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83200" y="1435100"/>
            <a:ext cx="7708900" cy="127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96200" y="2374900"/>
            <a:ext cx="32258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4700" y="3365500"/>
            <a:ext cx="4813300" cy="617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38900" y="3365500"/>
            <a:ext cx="11049000" cy="598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53100" y="457200"/>
            <a:ext cx="6781800" cy="176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83200" y="1435100"/>
            <a:ext cx="77089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2374900"/>
            <a:ext cx="27178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7700" y="2705100"/>
            <a:ext cx="20574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3302000"/>
            <a:ext cx="5054600" cy="617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38900" y="3530600"/>
            <a:ext cx="10731500" cy="571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53100" y="457200"/>
            <a:ext cx="6781800" cy="176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83200" y="1435100"/>
            <a:ext cx="77089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2374900"/>
            <a:ext cx="27178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2100" y="2565400"/>
            <a:ext cx="21590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86300" y="2921000"/>
            <a:ext cx="3505200" cy="3048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96300" y="4013200"/>
            <a:ext cx="9105900" cy="4546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89500" y="6007100"/>
            <a:ext cx="3098800" cy="393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2921000"/>
            <a:ext cx="3556000" cy="617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53100" y="457200"/>
            <a:ext cx="6781800" cy="176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83200" y="1435100"/>
            <a:ext cx="7708900" cy="127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96200" y="2374900"/>
            <a:ext cx="27178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96900" y="2286000"/>
            <a:ext cx="21590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46200" y="2895600"/>
            <a:ext cx="7759700" cy="651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10100" y="469900"/>
            <a:ext cx="79248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29100" y="1231900"/>
            <a:ext cx="8166100" cy="134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22500" y="4381500"/>
            <a:ext cx="6489700" cy="170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" y="4381500"/>
            <a:ext cx="1587500" cy="158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16100" y="4610100"/>
            <a:ext cx="1371600" cy="148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4318000"/>
            <a:ext cx="2908300" cy="184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70200" y="4546600"/>
            <a:ext cx="3098800" cy="1612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35200" y="6692900"/>
            <a:ext cx="6489700" cy="1701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2600" y="6692900"/>
            <a:ext cx="1587500" cy="158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245100" y="6731000"/>
            <a:ext cx="3479800" cy="172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57500" y="6858000"/>
            <a:ext cx="3175000" cy="1612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86900" y="2895600"/>
            <a:ext cx="7759700" cy="651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350500" y="4660900"/>
            <a:ext cx="6489700" cy="1435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867900" y="4381500"/>
            <a:ext cx="1587500" cy="1587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64900" y="4686300"/>
            <a:ext cx="3048000" cy="1638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375900" y="6959600"/>
            <a:ext cx="6489700" cy="1435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880600" y="6692900"/>
            <a:ext cx="1587500" cy="1587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843000" y="4660900"/>
            <a:ext cx="2463800" cy="1612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264900" y="6985000"/>
            <a:ext cx="3187700" cy="1600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007600" y="4686300"/>
            <a:ext cx="1308100" cy="1384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854200" y="6985000"/>
            <a:ext cx="1333500" cy="1409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007600" y="6946900"/>
            <a:ext cx="1371600" cy="1447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667000" y="3098800"/>
            <a:ext cx="4508500" cy="1333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579100" y="3098800"/>
            <a:ext cx="4749800" cy="1333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906500" y="6883400"/>
            <a:ext cx="22225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03200" y="5842000"/>
            <a:ext cx="69215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238500" y="-3175000"/>
            <a:ext cx="9766300" cy="9766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64100" y="6451600"/>
            <a:ext cx="8026400" cy="137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9900" y="190500"/>
            <a:ext cx="15608300" cy="933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62900" y="9029700"/>
            <a:ext cx="850900" cy="711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34400" y="9296400"/>
            <a:ext cx="19304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184900" y="-1320800"/>
            <a:ext cx="12814300" cy="1281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81600" y="1079500"/>
            <a:ext cx="190500" cy="19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15100" y="4584700"/>
            <a:ext cx="190500" cy="190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59400" y="1155700"/>
            <a:ext cx="109093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29400" y="4673600"/>
            <a:ext cx="96647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7500" y="3860800"/>
            <a:ext cx="5092700" cy="175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2900" y="4699000"/>
            <a:ext cx="4953000" cy="1257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017000" y="2552700"/>
            <a:ext cx="4622800" cy="196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67700" y="1092200"/>
            <a:ext cx="4356100" cy="128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20100" y="1651000"/>
            <a:ext cx="4152900" cy="977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26500" y="5041900"/>
            <a:ext cx="4025900" cy="1244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59900" y="5638800"/>
            <a:ext cx="3378200" cy="901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073900" y="6654800"/>
            <a:ext cx="96266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24400" y="469900"/>
            <a:ext cx="7835900" cy="175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56100" y="1231900"/>
            <a:ext cx="8039100" cy="134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816600" y="-977900"/>
            <a:ext cx="29921200" cy="14020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98900" y="4787900"/>
            <a:ext cx="12407900" cy="711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98900" y="6045200"/>
            <a:ext cx="5956300" cy="711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22700" y="8509000"/>
            <a:ext cx="2311400" cy="711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35600" y="8509000"/>
            <a:ext cx="4762500" cy="711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822700" y="7277100"/>
            <a:ext cx="4229100" cy="711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0" y="7289800"/>
            <a:ext cx="4241800" cy="711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85400" y="6019800"/>
            <a:ext cx="6413500" cy="711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82500" y="7277100"/>
            <a:ext cx="4241800" cy="711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858000" y="4673600"/>
            <a:ext cx="6083300" cy="1143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73500" y="5956300"/>
            <a:ext cx="5803900" cy="1143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755900" y="8445500"/>
            <a:ext cx="8140700" cy="1143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6179800" y="2057400"/>
            <a:ext cx="635000" cy="647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071100" y="5880100"/>
            <a:ext cx="6184900" cy="1143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775200" y="7188200"/>
            <a:ext cx="2743200" cy="1143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655300" y="7162800"/>
            <a:ext cx="6540500" cy="114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950200" y="7162800"/>
            <a:ext cx="46228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24400" y="469900"/>
            <a:ext cx="7835900" cy="175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56100" y="1231900"/>
            <a:ext cx="8039100" cy="134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816600" y="-977900"/>
            <a:ext cx="29921200" cy="14020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22700" y="4787900"/>
            <a:ext cx="12776200" cy="711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60800" y="8648700"/>
            <a:ext cx="8420100" cy="711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4500" y="6045200"/>
            <a:ext cx="14871700" cy="711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64500" y="3721100"/>
            <a:ext cx="6400800" cy="71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20600" y="8661400"/>
            <a:ext cx="2006600" cy="838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14500" y="7277100"/>
            <a:ext cx="14859000" cy="711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64500" y="3721100"/>
            <a:ext cx="4762500" cy="711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72200" y="8547100"/>
            <a:ext cx="3898900" cy="1143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99400" y="4660900"/>
            <a:ext cx="4851400" cy="1143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252200" y="8559800"/>
            <a:ext cx="4076700" cy="1168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167100" y="2057400"/>
            <a:ext cx="660400" cy="647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032500" y="5892800"/>
            <a:ext cx="5930900" cy="1168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083300" y="7124700"/>
            <a:ext cx="59309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24400" y="469900"/>
            <a:ext cx="7835900" cy="175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56100" y="1231900"/>
            <a:ext cx="8039100" cy="134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816600" y="-977900"/>
            <a:ext cx="29921200" cy="14020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0" y="4724400"/>
            <a:ext cx="2120900" cy="711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17900" y="4597400"/>
            <a:ext cx="2794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67100" y="2057400"/>
            <a:ext cx="6604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76500" y="2641600"/>
            <a:ext cx="6438900" cy="661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72600" y="2641600"/>
            <a:ext cx="6438900" cy="661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57500" y="4876800"/>
            <a:ext cx="5791200" cy="358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469900"/>
            <a:ext cx="7378700" cy="175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94300" y="1308100"/>
            <a:ext cx="72009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47200" y="4876800"/>
            <a:ext cx="6375400" cy="433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48300" y="6819900"/>
            <a:ext cx="5207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534900" y="6553200"/>
            <a:ext cx="520700" cy="41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35600" y="2997200"/>
            <a:ext cx="5207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36800" y="3492500"/>
            <a:ext cx="5880100" cy="138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64700" y="3517900"/>
            <a:ext cx="5245100" cy="1384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57800" y="2844800"/>
            <a:ext cx="990600" cy="91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20600" y="3035300"/>
            <a:ext cx="520700" cy="520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59100" y="4762500"/>
            <a:ext cx="54864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55200" y="4762500"/>
            <a:ext cx="54864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80900" y="2882900"/>
            <a:ext cx="9398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832100" y="2184400"/>
            <a:ext cx="17145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76500" y="2641600"/>
            <a:ext cx="6438900" cy="661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72600" y="2641600"/>
            <a:ext cx="6438900" cy="661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68600" y="5321300"/>
            <a:ext cx="5880100" cy="270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469900"/>
            <a:ext cx="7378700" cy="175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94300" y="1308100"/>
            <a:ext cx="72009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36100" y="5740400"/>
            <a:ext cx="6261100" cy="262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48300" y="6299200"/>
            <a:ext cx="5207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509500" y="6667500"/>
            <a:ext cx="520700" cy="41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35600" y="2997200"/>
            <a:ext cx="5207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33600" y="3479800"/>
            <a:ext cx="6057900" cy="139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13900" y="3479800"/>
            <a:ext cx="5321300" cy="140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57800" y="2844800"/>
            <a:ext cx="990600" cy="91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20600" y="3035300"/>
            <a:ext cx="520700" cy="520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59100" y="4762500"/>
            <a:ext cx="54864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55200" y="4762500"/>
            <a:ext cx="54864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80900" y="2882900"/>
            <a:ext cx="9398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832100" y="2184400"/>
            <a:ext cx="1714500" cy="685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